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5078-48EE-4A5D-BF3D-1F68DE5495A3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3A8E-B027-4981-A65A-9C1060FF9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ygulQJoIe2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33600"/>
            <a:ext cx="434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WIND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oimages.gsfc.nasa.gov/images/imagerecords/53000/53872/seawifs_canary_duststorm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72603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Dust storm</a:t>
            </a:r>
            <a:endParaRPr lang="en-US" dirty="0"/>
          </a:p>
        </p:txBody>
      </p:sp>
      <p:pic>
        <p:nvPicPr>
          <p:cNvPr id="15362" name="Picture 2" descr="https://s.w-x.co/sal-animation-5-12july2016-nas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990600"/>
            <a:ext cx="7172688" cy="403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lsps.org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ngillich</dc:creator>
  <cp:lastModifiedBy>hdunlop</cp:lastModifiedBy>
  <cp:revision>2</cp:revision>
  <dcterms:created xsi:type="dcterms:W3CDTF">2017-04-11T11:46:00Z</dcterms:created>
  <dcterms:modified xsi:type="dcterms:W3CDTF">2017-04-12T21:21:22Z</dcterms:modified>
</cp:coreProperties>
</file>