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71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760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316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350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839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721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68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995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470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768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405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4BC6-1C01-454B-AA94-57023F651442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DBCCB-0A18-453F-9260-F7C7EE73D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142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Constantia" panose="02030602050306030303" pitchFamily="18" charset="0"/>
              </a:rPr>
              <a:t>   </a:t>
            </a:r>
            <a:r>
              <a:rPr lang="en-US" sz="7200" dirty="0" err="1" smtClean="0">
                <a:latin typeface="Constantia" panose="02030602050306030303" pitchFamily="18" charset="0"/>
              </a:rPr>
              <a:t>JunkYard</a:t>
            </a:r>
            <a:endParaRPr lang="en-US" sz="7200" dirty="0" smtClean="0">
              <a:latin typeface="Constantia" panose="02030602050306030303" pitchFamily="18" charset="0"/>
            </a:endParaRPr>
          </a:p>
          <a:p>
            <a:r>
              <a:rPr lang="en-US" sz="7200" dirty="0" smtClean="0">
                <a:latin typeface="Constantia" panose="02030602050306030303" pitchFamily="18" charset="0"/>
              </a:rPr>
              <a:t>Solar System</a:t>
            </a:r>
            <a:endParaRPr lang="en-US" sz="7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240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media.mattel.com/root/HWCarsCatalog/Web/Thumbnail/DHR83_c_16_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308359" cy="2886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187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ig tire ferris whe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81000"/>
            <a:ext cx="8305800" cy="586739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ld's Largest Tir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1447800"/>
            <a:ext cx="8818880" cy="495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010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t 797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36" y="838199"/>
            <a:ext cx="8000064" cy="53377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398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edia5.picsearch.com/is?xeFi4TOq8RKXAWDT3yUpWtFc-TTXOc3pc1uVfA8UANU&amp;height=2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772400" cy="49916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791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dia4.picsearch.com/is?plbS_vRVGafsq9YjjaXLB-uXpd7JOcNzzPn2M7ZhQzM&amp;height=2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58" y="674907"/>
            <a:ext cx="7604742" cy="50400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859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edia4.picsearch.com/is?KPv3PHCqt6ff9nSoz1xzwx0q4Viu0NuPsCFS4eEYmwE&amp;height=29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932" y="838200"/>
            <a:ext cx="6391468" cy="55105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53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edia4.picsearch.com/is?c7tfq44DHPbWJCSSzm-oNznR_MYt5fTWILqqCAAfK_Q&amp;height=2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01130"/>
            <a:ext cx="6477000" cy="51094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310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media3.picsearch.com/is?edNfMSITOqzGPGniPU7XtCJOUoHFNiWtQLqJqqIxFu0&amp;height=2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308" y="1143000"/>
            <a:ext cx="6661692" cy="510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400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upload.wikimedia.org/wikipedia/commons/thumb/5/5d/Skateboard.JPG/220px-Skateboar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00150"/>
            <a:ext cx="7010400" cy="485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247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Gillich</dc:creator>
  <cp:lastModifiedBy>Heather</cp:lastModifiedBy>
  <cp:revision>4</cp:revision>
  <dcterms:created xsi:type="dcterms:W3CDTF">2016-10-06T23:42:49Z</dcterms:created>
  <dcterms:modified xsi:type="dcterms:W3CDTF">2016-10-09T19:16:14Z</dcterms:modified>
</cp:coreProperties>
</file>