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5DF482-5510-4A6B-AA52-6C37AA5CCDD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AD5121-263A-47BA-90C8-48A0E1253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Comic Sans MS" pitchFamily="66" charset="0"/>
              </a:rPr>
              <a:t>Measurement Notes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Measured most often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Length</a:t>
            </a:r>
          </a:p>
          <a:p>
            <a:r>
              <a:rPr lang="en-US" dirty="0" smtClean="0">
                <a:latin typeface="Comic Sans MS" pitchFamily="66" charset="0"/>
              </a:rPr>
              <a:t>Mass</a:t>
            </a:r>
          </a:p>
          <a:p>
            <a:r>
              <a:rPr lang="en-US" dirty="0" smtClean="0">
                <a:latin typeface="Comic Sans MS" pitchFamily="66" charset="0"/>
              </a:rPr>
              <a:t>Time</a:t>
            </a:r>
          </a:p>
          <a:p>
            <a:r>
              <a:rPr lang="en-US" dirty="0" smtClean="0">
                <a:latin typeface="Comic Sans MS" pitchFamily="66" charset="0"/>
              </a:rPr>
              <a:t>Temperature</a:t>
            </a: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1027" name="Picture 3" descr="C:\Users\hdunlop\AppData\Local\Microsoft\Windows\INetCache\IE\JLC91WHO\ruler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57400"/>
            <a:ext cx="2599571" cy="1243461"/>
          </a:xfrm>
          <a:prstGeom prst="rect">
            <a:avLst/>
          </a:prstGeom>
          <a:noFill/>
        </p:spPr>
      </p:pic>
      <p:pic>
        <p:nvPicPr>
          <p:cNvPr id="1028" name="Picture 4" descr="C:\Users\hdunlop\AppData\Local\Microsoft\Windows\INetCache\IE\4FKE6R2P\kilogramblankscalergb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267200"/>
            <a:ext cx="1905000" cy="1905000"/>
          </a:xfrm>
          <a:prstGeom prst="rect">
            <a:avLst/>
          </a:prstGeom>
          <a:noFill/>
        </p:spPr>
      </p:pic>
      <p:pic>
        <p:nvPicPr>
          <p:cNvPr id="1030" name="Picture 6" descr="C:\Users\hdunlop\AppData\Local\Microsoft\Windows\INetCache\IE\JLC91WHO\sveglia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10000"/>
            <a:ext cx="1708224" cy="1545943"/>
          </a:xfrm>
          <a:prstGeom prst="rect">
            <a:avLst/>
          </a:prstGeom>
          <a:noFill/>
        </p:spPr>
      </p:pic>
      <p:pic>
        <p:nvPicPr>
          <p:cNvPr id="1031" name="Picture 7" descr="C:\Users\hdunlop\AppData\Local\Microsoft\Windows\INetCache\IE\T7Q294RI\134166026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429000"/>
            <a:ext cx="210131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cale</a:t>
            </a:r>
          </a:p>
          <a:p>
            <a:r>
              <a:rPr lang="en-US" dirty="0" smtClean="0"/>
              <a:t>Ruler</a:t>
            </a:r>
          </a:p>
          <a:p>
            <a:r>
              <a:rPr lang="en-US" dirty="0" smtClean="0"/>
              <a:t>Meter/year stick</a:t>
            </a:r>
          </a:p>
          <a:p>
            <a:r>
              <a:rPr lang="en-US" dirty="0" smtClean="0"/>
              <a:t>Cloth tape measure</a:t>
            </a:r>
          </a:p>
          <a:p>
            <a:r>
              <a:rPr lang="en-US" dirty="0" smtClean="0"/>
              <a:t>Metal retractable tape measure</a:t>
            </a:r>
          </a:p>
          <a:p>
            <a:r>
              <a:rPr lang="en-US" dirty="0" smtClean="0"/>
              <a:t>Measuring cup</a:t>
            </a:r>
          </a:p>
          <a:p>
            <a:r>
              <a:rPr lang="en-US" dirty="0" smtClean="0"/>
              <a:t>Thermometer</a:t>
            </a:r>
          </a:p>
        </p:txBody>
      </p:sp>
      <p:pic>
        <p:nvPicPr>
          <p:cNvPr id="2050" name="Picture 2" descr="C:\Users\hdunlop\AppData\Local\Microsoft\Windows\INetCache\IE\4FKE6R2P\1280px-Measuring-tap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838200"/>
            <a:ext cx="3048000" cy="1947863"/>
          </a:xfrm>
          <a:prstGeom prst="rect">
            <a:avLst/>
          </a:prstGeom>
          <a:noFill/>
        </p:spPr>
      </p:pic>
      <p:pic>
        <p:nvPicPr>
          <p:cNvPr id="2052" name="Picture 4" descr="C:\Users\hdunlop\AppData\Local\Microsoft\Windows\INetCache\IE\4FKE6R2P\136207225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191000"/>
            <a:ext cx="1738450" cy="1907763"/>
          </a:xfrm>
          <a:prstGeom prst="rect">
            <a:avLst/>
          </a:prstGeom>
          <a:noFill/>
        </p:spPr>
      </p:pic>
      <p:pic>
        <p:nvPicPr>
          <p:cNvPr id="2053" name="Picture 5" descr="C:\Users\hdunlop\AppData\Local\Microsoft\Windows\INetCache\IE\T7Q294RI\tape_measur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917550"/>
            <a:ext cx="1524000" cy="1471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number 10</a:t>
            </a:r>
          </a:p>
          <a:p>
            <a:r>
              <a:rPr lang="en-US" dirty="0" smtClean="0"/>
              <a:t>Used in most of the world</a:t>
            </a:r>
          </a:p>
          <a:p>
            <a:r>
              <a:rPr lang="en-US" dirty="0" smtClean="0"/>
              <a:t>Gram = weight</a:t>
            </a:r>
          </a:p>
          <a:p>
            <a:r>
              <a:rPr lang="en-US" dirty="0" smtClean="0"/>
              <a:t>Meter = distance</a:t>
            </a:r>
          </a:p>
          <a:p>
            <a:r>
              <a:rPr lang="en-US" dirty="0" smtClean="0"/>
              <a:t>Base terms we use the most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hdunlop\AppData\Local\Microsoft\Windows\INetCache\IE\T3JJYS5M\MetricStairsA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232" y="381000"/>
            <a:ext cx="7374585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many different numbers</a:t>
            </a:r>
          </a:p>
          <a:p>
            <a:r>
              <a:rPr lang="en-US" dirty="0" smtClean="0"/>
              <a:t>Used mainly in the United States of America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hdunlop\AppData\Local\Microsoft\Windows\INetCache\IE\T7Q294RI\United_Stat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02042"/>
            <a:ext cx="4572000" cy="3294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Pint is a Pound the World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Ounces can be used to measure both solids and liquids in the standard system</a:t>
            </a:r>
          </a:p>
          <a:p>
            <a:endParaRPr lang="en-US" dirty="0" smtClean="0"/>
          </a:p>
          <a:p>
            <a:r>
              <a:rPr lang="en-US" dirty="0" smtClean="0"/>
              <a:t>2 cups = 1 pint</a:t>
            </a:r>
          </a:p>
          <a:p>
            <a:r>
              <a:rPr lang="en-US" dirty="0" smtClean="0"/>
              <a:t>2 cups = 16 ounces</a:t>
            </a:r>
          </a:p>
          <a:p>
            <a:r>
              <a:rPr lang="en-US" dirty="0" smtClean="0"/>
              <a:t>16 ounces = 1 pound</a:t>
            </a:r>
            <a:endParaRPr lang="en-US" dirty="0"/>
          </a:p>
        </p:txBody>
      </p:sp>
      <p:pic>
        <p:nvPicPr>
          <p:cNvPr id="5123" name="Picture 3" descr="C:\Users\hdunlop\AppData\Local\Microsoft\Windows\INetCache\IE\JLC91WHO\How_Many_Ounces_in_a_Pint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038600"/>
            <a:ext cx="3456952" cy="2116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Gram = g			Meter = m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Pound = lbs.			Ounce = oz.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Inches = in. or “		Feet = ft. or ‘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Fahrenheit = F		Celsius = C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107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Measurement Notes</vt:lpstr>
      <vt:lpstr>Measured most often</vt:lpstr>
      <vt:lpstr>Measuring Tools</vt:lpstr>
      <vt:lpstr>Metric System</vt:lpstr>
      <vt:lpstr>Slide 5</vt:lpstr>
      <vt:lpstr>Standard System</vt:lpstr>
      <vt:lpstr>A Pint is a Pound the World Around</vt:lpstr>
      <vt:lpstr>Important Abbreviations</vt:lpstr>
    </vt:vector>
  </TitlesOfParts>
  <Company>lsps.org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Notes</dc:title>
  <dc:creator>hdunlop</dc:creator>
  <cp:lastModifiedBy>hdunlop</cp:lastModifiedBy>
  <cp:revision>2</cp:revision>
  <dcterms:created xsi:type="dcterms:W3CDTF">2017-03-30T18:40:09Z</dcterms:created>
  <dcterms:modified xsi:type="dcterms:W3CDTF">2017-03-30T18:58:03Z</dcterms:modified>
</cp:coreProperties>
</file>