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5CE510-E6BB-44E9-8AA3-C129717BB9C5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3886C4-C547-424A-B219-CCFF5B904D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5CE510-E6BB-44E9-8AA3-C129717BB9C5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886C4-C547-424A-B219-CCFF5B904D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5CE510-E6BB-44E9-8AA3-C129717BB9C5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886C4-C547-424A-B219-CCFF5B904D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5CE510-E6BB-44E9-8AA3-C129717BB9C5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886C4-C547-424A-B219-CCFF5B904D7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5CE510-E6BB-44E9-8AA3-C129717BB9C5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886C4-C547-424A-B219-CCFF5B904D7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5CE510-E6BB-44E9-8AA3-C129717BB9C5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886C4-C547-424A-B219-CCFF5B904D7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5CE510-E6BB-44E9-8AA3-C129717BB9C5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886C4-C547-424A-B219-CCFF5B904D7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5CE510-E6BB-44E9-8AA3-C129717BB9C5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886C4-C547-424A-B219-CCFF5B904D7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5CE510-E6BB-44E9-8AA3-C129717BB9C5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886C4-C547-424A-B219-CCFF5B904D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D5CE510-E6BB-44E9-8AA3-C129717BB9C5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886C4-C547-424A-B219-CCFF5B904D7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5CE510-E6BB-44E9-8AA3-C129717BB9C5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3886C4-C547-424A-B219-CCFF5B904D7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D5CE510-E6BB-44E9-8AA3-C129717BB9C5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83886C4-C547-424A-B219-CCFF5B904D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Comic Sans MS" pitchFamily="66" charset="0"/>
              </a:rPr>
              <a:t>Temperature Lab</a:t>
            </a:r>
            <a:endParaRPr lang="en-US" sz="6000" b="1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At each station you will measure the temperature of two objects.</a:t>
            </a:r>
          </a:p>
          <a:p>
            <a:r>
              <a:rPr lang="en-US" dirty="0" smtClean="0">
                <a:latin typeface="Comic Sans MS" pitchFamily="66" charset="0"/>
              </a:rPr>
              <a:t>Check your chart carefully to make sure you are measuring using the correct temperature scale.</a:t>
            </a:r>
          </a:p>
          <a:p>
            <a:r>
              <a:rPr lang="en-US" dirty="0" smtClean="0">
                <a:latin typeface="Comic Sans MS" pitchFamily="66" charset="0"/>
              </a:rPr>
              <a:t>When you have completed your measurements wait to move to the next station.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Comic Sans MS" pitchFamily="66" charset="0"/>
              </a:rPr>
              <a:t>Directions</a:t>
            </a:r>
            <a:endParaRPr lang="en-US" sz="4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206181">
                <a:tc>
                  <a:txBody>
                    <a:bodyPr/>
                    <a:lstStyle/>
                    <a:p>
                      <a:r>
                        <a:rPr lang="en-US" dirty="0" smtClean="0"/>
                        <a:t>Station #1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</a:t>
                      </a:r>
                      <a:r>
                        <a:rPr lang="en-US" baseline="0" dirty="0" smtClean="0"/>
                        <a:t> Water Regular Thermometer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 Water Digital Thermometer</a:t>
                      </a:r>
                      <a:endParaRPr lang="en-US" dirty="0"/>
                    </a:p>
                  </a:txBody>
                  <a:tcPr/>
                </a:tc>
              </a:tr>
              <a:tr h="6988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Comic Sans MS" pitchFamily="66" charset="0"/>
              </a:rPr>
              <a:t>Sample Chart</a:t>
            </a:r>
            <a:endParaRPr lang="en-US" sz="48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</TotalTime>
  <Words>58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Temperature Lab</vt:lpstr>
      <vt:lpstr>Directions</vt:lpstr>
      <vt:lpstr>Sample Chart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Temperature Lab</dc:title>
  <dc:creator>Heather</dc:creator>
  <cp:lastModifiedBy>Heather</cp:lastModifiedBy>
  <cp:revision>2</cp:revision>
  <dcterms:created xsi:type="dcterms:W3CDTF">2017-03-27T01:51:42Z</dcterms:created>
  <dcterms:modified xsi:type="dcterms:W3CDTF">2017-03-27T02:02:24Z</dcterms:modified>
</cp:coreProperties>
</file>